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1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CA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099589D-E76A-674F-9FC8-69D263CAFD31}" type="datetimeFigureOut">
              <a:rPr lang="en-US" smtClean="0"/>
              <a:t>17-02-08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7BF0F14-F6FE-074E-956A-7888192CBF6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9589D-E76A-674F-9FC8-69D263CAFD31}" type="datetimeFigureOut">
              <a:rPr lang="en-US" smtClean="0"/>
              <a:t>17-02-08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BF0F14-F6FE-074E-956A-7888192CB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9589D-E76A-674F-9FC8-69D263CAFD31}" type="datetimeFigureOut">
              <a:rPr lang="en-US" smtClean="0"/>
              <a:t>17-02-08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BF0F14-F6FE-074E-956A-7888192CB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9589D-E76A-674F-9FC8-69D263CAFD31}" type="datetimeFigureOut">
              <a:rPr lang="en-US" smtClean="0"/>
              <a:t>17-02-08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BF0F14-F6FE-074E-956A-7888192CB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099589D-E76A-674F-9FC8-69D263CAFD31}" type="datetimeFigureOut">
              <a:rPr lang="en-US" smtClean="0"/>
              <a:t>17-02-08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7BF0F14-F6FE-074E-956A-7888192CBF6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9589D-E76A-674F-9FC8-69D263CAFD31}" type="datetimeFigureOut">
              <a:rPr lang="en-US" smtClean="0"/>
              <a:t>17-02-08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7BF0F14-F6FE-074E-956A-7888192CBF6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9589D-E76A-674F-9FC8-69D263CAFD31}" type="datetimeFigureOut">
              <a:rPr lang="en-US" smtClean="0"/>
              <a:t>17-02-08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7BF0F14-F6FE-074E-956A-7888192CB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9589D-E76A-674F-9FC8-69D263CAFD31}" type="datetimeFigureOut">
              <a:rPr lang="en-US" smtClean="0"/>
              <a:t>17-02-08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BF0F14-F6FE-074E-956A-7888192CBF6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9589D-E76A-674F-9FC8-69D263CAFD31}" type="datetimeFigureOut">
              <a:rPr lang="en-US" smtClean="0"/>
              <a:t>17-02-08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BF0F14-F6FE-074E-956A-7888192CB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099589D-E76A-674F-9FC8-69D263CAFD31}" type="datetimeFigureOut">
              <a:rPr lang="en-US" smtClean="0"/>
              <a:t>17-02-08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7BF0F14-F6FE-074E-956A-7888192CBF6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C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099589D-E76A-674F-9FC8-69D263CAFD31}" type="datetimeFigureOut">
              <a:rPr lang="en-US" smtClean="0"/>
              <a:t>17-02-08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7BF0F14-F6FE-074E-956A-7888192CBF6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099589D-E76A-674F-9FC8-69D263CAFD31}" type="datetimeFigureOut">
              <a:rPr lang="en-US" smtClean="0"/>
              <a:t>17-02-08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7BF0F14-F6FE-074E-956A-7888192CBF6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  <a:p>
            <a:pPr lvl="1" eaLnBrk="1" latinLnBrk="0" hangingPunct="1"/>
            <a:r>
              <a:rPr kumimoji="0" lang="en-CA" smtClean="0"/>
              <a:t>Second level</a:t>
            </a:r>
          </a:p>
          <a:p>
            <a:pPr lvl="2" eaLnBrk="1" latinLnBrk="0" hangingPunct="1"/>
            <a:r>
              <a:rPr kumimoji="0" lang="en-CA" smtClean="0"/>
              <a:t>Third level</a:t>
            </a:r>
          </a:p>
          <a:p>
            <a:pPr lvl="3" eaLnBrk="1" latinLnBrk="0" hangingPunct="1"/>
            <a:r>
              <a:rPr kumimoji="0" lang="en-CA" smtClean="0"/>
              <a:t>Fourth level</a:t>
            </a:r>
          </a:p>
          <a:p>
            <a:pPr lvl="4" eaLnBrk="1" latinLnBrk="0" hangingPunct="1"/>
            <a:r>
              <a:rPr kumimoji="0" lang="en-CA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mPYFEfIM9j0" TargetMode="External"/><Relationship Id="rId3" Type="http://schemas.openxmlformats.org/officeDocument/2006/relationships/hyperlink" Target="https://www.youtube.com/watch?v=wxwemmoSpXc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Industrial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change from making things by hand to making them in factories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741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less needed </a:t>
            </a:r>
            <a:r>
              <a:rPr lang="en-US" dirty="0" err="1" smtClean="0"/>
              <a:t>labour</a:t>
            </a:r>
            <a:r>
              <a:rPr lang="en-US" dirty="0" smtClean="0"/>
              <a:t> all good news?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less </a:t>
            </a:r>
            <a:r>
              <a:rPr lang="en-US" dirty="0" err="1" smtClean="0"/>
              <a:t>labour</a:t>
            </a:r>
            <a:r>
              <a:rPr lang="en-US" dirty="0" smtClean="0"/>
              <a:t>/people were needed to create these goods, that means people had more free time… right?</a:t>
            </a:r>
          </a:p>
          <a:p>
            <a:r>
              <a:rPr lang="en-US" dirty="0" smtClean="0"/>
              <a:t>Well it wasn’t good news for everyone.  With less </a:t>
            </a:r>
            <a:r>
              <a:rPr lang="en-US" dirty="0" err="1" smtClean="0"/>
              <a:t>labour</a:t>
            </a:r>
            <a:r>
              <a:rPr lang="en-US" dirty="0" smtClean="0"/>
              <a:t> needed to produce goods and food it means people were out of work.</a:t>
            </a:r>
          </a:p>
          <a:p>
            <a:r>
              <a:rPr lang="en-US" dirty="0" smtClean="0"/>
              <a:t>No money, </a:t>
            </a:r>
            <a:r>
              <a:rPr lang="en-US" dirty="0" err="1" smtClean="0"/>
              <a:t>mo</a:t>
            </a:r>
            <a:r>
              <a:rPr lang="en-US" dirty="0" smtClean="0"/>
              <a:t>’ problems…</a:t>
            </a:r>
          </a:p>
          <a:p>
            <a:r>
              <a:rPr lang="en-US" dirty="0" smtClean="0"/>
              <a:t>People had to move from the countryside to the city for work. And not necessarily well paid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2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err="1" smtClean="0"/>
              <a:t>labour</a:t>
            </a:r>
            <a:r>
              <a:rPr lang="en-US" dirty="0" smtClean="0"/>
              <a:t>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moving to the city</a:t>
            </a:r>
          </a:p>
          <a:p>
            <a:r>
              <a:rPr lang="en-US" dirty="0" smtClean="0"/>
              <a:t>Children were allowed to work.  Ex. 5 year olds could work long hours in coal mines as “trappers”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81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people quickly moved to the city for work.</a:t>
            </a:r>
          </a:p>
          <a:p>
            <a:r>
              <a:rPr lang="en-US" dirty="0" smtClean="0"/>
              <a:t>Over crowding, poor sanitation = lots of disease!</a:t>
            </a:r>
          </a:p>
          <a:p>
            <a:r>
              <a:rPr lang="en-US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One of the  bad things about industrialization was pollution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007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water – Britain built canals to reach areas that could not be reached by sea. Easy movement of material, goods and products.</a:t>
            </a:r>
          </a:p>
          <a:p>
            <a:r>
              <a:rPr lang="en-US" dirty="0" smtClean="0"/>
              <a:t>SLOW: using horse or your own two feet</a:t>
            </a:r>
          </a:p>
          <a:p>
            <a:r>
              <a:rPr lang="en-US" dirty="0" smtClean="0"/>
              <a:t>FASTER: steam locomotive.  You could transport more, faster and longer distances! Greater movement of people and things!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724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of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1700s most towns had local newspapers</a:t>
            </a:r>
          </a:p>
          <a:p>
            <a:r>
              <a:rPr lang="en-US" dirty="0" smtClean="0"/>
              <a:t>1840 Samuel Morse invented </a:t>
            </a:r>
            <a:r>
              <a:rPr lang="en-US" dirty="0" err="1" smtClean="0"/>
              <a:t>morse</a:t>
            </a:r>
            <a:r>
              <a:rPr lang="en-US" dirty="0" smtClean="0"/>
              <a:t> code (think: the original text message)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923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Anthony Ashley questioned poor working conditions.  Created 1833 Factory Act</a:t>
            </a:r>
          </a:p>
          <a:p>
            <a:r>
              <a:rPr lang="en-US" dirty="0" smtClean="0"/>
              <a:t>Children had to be 9+ to work</a:t>
            </a:r>
          </a:p>
          <a:p>
            <a:r>
              <a:rPr lang="en-US" dirty="0" smtClean="0"/>
              <a:t>Aged 9-13 could only work 8 hours a day plus 2 hours of school. </a:t>
            </a:r>
          </a:p>
          <a:p>
            <a:r>
              <a:rPr lang="en-US" dirty="0" smtClean="0"/>
              <a:t>We have built on these ideas for our </a:t>
            </a:r>
            <a:r>
              <a:rPr lang="en-US" dirty="0" err="1" smtClean="0"/>
              <a:t>labour</a:t>
            </a:r>
            <a:r>
              <a:rPr lang="en-US" dirty="0" smtClean="0"/>
              <a:t> laws today!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856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there be blood…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conditions did not improve everywhere</a:t>
            </a:r>
          </a:p>
          <a:p>
            <a:r>
              <a:rPr lang="en-US" dirty="0" smtClean="0"/>
              <a:t>The Luddites (led by Ned </a:t>
            </a:r>
            <a:r>
              <a:rPr lang="en-US" dirty="0" err="1" smtClean="0"/>
              <a:t>Ludd</a:t>
            </a:r>
            <a:r>
              <a:rPr lang="en-US" dirty="0" smtClean="0"/>
              <a:t>) protested working conditions and threatened some factories bosses.  A few bosses were murdered too!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124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to the UNIONS!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Trade Unions began to help improve wages and working conditions.</a:t>
            </a:r>
          </a:p>
          <a:p>
            <a:r>
              <a:rPr lang="en-US" dirty="0" smtClean="0"/>
              <a:t>Government banned this.</a:t>
            </a:r>
          </a:p>
          <a:p>
            <a:r>
              <a:rPr lang="en-US" dirty="0" smtClean="0"/>
              <a:t>We have </a:t>
            </a:r>
            <a:r>
              <a:rPr lang="en-US" dirty="0"/>
              <a:t>built on these ideas for our </a:t>
            </a:r>
            <a:r>
              <a:rPr lang="en-US" dirty="0" smtClean="0"/>
              <a:t>unions today</a:t>
            </a:r>
            <a:r>
              <a:rPr lang="en-US" dirty="0"/>
              <a:t>!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2710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https://www.youtube.com/watch?v=mPYFEfIM9j0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https://www.youtube.com/watch?v=wxwemmoSpXc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474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Agriculture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Now with more people moving to the city for work we needed to produce more food using less </a:t>
            </a:r>
            <a:r>
              <a:rPr lang="en-US" dirty="0" err="1" smtClean="0"/>
              <a:t>labour</a:t>
            </a:r>
            <a:r>
              <a:rPr lang="en-US" dirty="0" smtClean="0"/>
              <a:t>.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The invention of the seed drill allowed farmers to plant  many more seeds much more quickly. 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The reaper allowed farmers to harvest their crops more efficiently. 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More crops could now be grown feeding an increasing population.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72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did it start?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industrial revolution begin in Britain in the late 1700s</a:t>
            </a:r>
          </a:p>
          <a:p>
            <a:r>
              <a:rPr lang="en-US" dirty="0" smtClean="0"/>
              <a:t>At this time, manufacturing was done in people’s homes (known as domestic system)</a:t>
            </a:r>
          </a:p>
          <a:p>
            <a:r>
              <a:rPr lang="en-US" dirty="0" smtClean="0"/>
              <a:t>Most people live AND worked in the countryside. By 1851 half of the population (~10.5 million people) lived in towns or cities.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946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seed drill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755" r="-14755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0897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The mechanical reaper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343" y="2507588"/>
            <a:ext cx="4076700" cy="253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5403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Factories were first built near rivers.  Allowed easy access to water to help with the daily running of machines.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95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you need to make machines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POWER! ENERGY!</a:t>
            </a:r>
          </a:p>
          <a:p>
            <a:r>
              <a:rPr lang="en-US" dirty="0" smtClean="0"/>
              <a:t>Trees were the first source of fuel.  Burned quickly, slow regrowth.</a:t>
            </a:r>
          </a:p>
          <a:p>
            <a:r>
              <a:rPr lang="en-US" dirty="0" smtClean="0"/>
              <a:t>1700 only 2.4 million tons of coal was mined in Britain by 1900 they were mining 224 million tons.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510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Needed material to make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Darby family discovered how to make cheap iron</a:t>
            </a:r>
          </a:p>
          <a:p>
            <a:r>
              <a:rPr lang="en-US" dirty="0" smtClean="0"/>
              <a:t>Cheap material, easier to build and produce more machines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163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Growing of inventions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Spinning Jenny (1765) by James Hargreaves</a:t>
            </a:r>
          </a:p>
          <a:p>
            <a:r>
              <a:rPr lang="en-US" dirty="0" smtClean="0"/>
              <a:t>Water Frame (1769) by Richard Arkwright</a:t>
            </a:r>
          </a:p>
          <a:p>
            <a:r>
              <a:rPr lang="en-US" dirty="0" smtClean="0"/>
              <a:t>Spinning Mule (1779) by Samuel Crompton</a:t>
            </a:r>
          </a:p>
          <a:p>
            <a:r>
              <a:rPr lang="en-US" dirty="0" smtClean="0"/>
              <a:t>Power-Loom (1787) by Edmund Cartwright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02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Spinning Jenny</a:t>
            </a:r>
            <a:endParaRPr lang="en-US" dirty="0"/>
          </a:p>
        </p:txBody>
      </p:sp>
      <p:pic>
        <p:nvPicPr>
          <p:cNvPr id="4" name="Content Placeholder 3" descr="imgr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356" r="-25356"/>
          <a:stretch>
            <a:fillRect/>
          </a:stretch>
        </p:blipFill>
        <p:spPr>
          <a:xfrm>
            <a:off x="457200" y="2733675"/>
            <a:ext cx="6167438" cy="3392488"/>
          </a:xfrm>
        </p:spPr>
      </p:pic>
      <p:sp>
        <p:nvSpPr>
          <p:cNvPr id="5" name="TextBox 4"/>
          <p:cNvSpPr txBox="1"/>
          <p:nvPr/>
        </p:nvSpPr>
        <p:spPr>
          <a:xfrm>
            <a:off x="776149" y="1940527"/>
            <a:ext cx="7426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made it easier and faster to produce cloths/textiles. Could make thicker yarn than before.  Still only powered by human </a:t>
            </a:r>
            <a:r>
              <a:rPr lang="en-US" dirty="0" err="1" smtClean="0"/>
              <a:t>labour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533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Frame</a:t>
            </a:r>
            <a:endParaRPr lang="en-US" dirty="0"/>
          </a:p>
        </p:txBody>
      </p:sp>
      <p:pic>
        <p:nvPicPr>
          <p:cNvPr id="7" name="Content Placeholder 6" descr="220px-Waterfram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9761" r="-79761"/>
          <a:stretch>
            <a:fillRect/>
          </a:stretch>
        </p:blipFill>
        <p:spPr>
          <a:xfrm>
            <a:off x="457200" y="2571266"/>
            <a:ext cx="6583699" cy="3620781"/>
          </a:xfrm>
        </p:spPr>
      </p:pic>
      <p:sp>
        <p:nvSpPr>
          <p:cNvPr id="8" name="TextBox 7"/>
          <p:cNvSpPr txBox="1"/>
          <p:nvPr/>
        </p:nvSpPr>
        <p:spPr>
          <a:xfrm>
            <a:off x="617391" y="1622986"/>
            <a:ext cx="733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Used water to power it.  This means less </a:t>
            </a:r>
            <a:r>
              <a:rPr lang="en-US" dirty="0" err="1" smtClean="0"/>
              <a:t>labour</a:t>
            </a:r>
            <a:r>
              <a:rPr lang="en-US" dirty="0" smtClean="0"/>
              <a:t>!  Could produce stronger, thicker yarn and quickly!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527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Spinning Mule </a:t>
            </a:r>
            <a:endParaRPr lang="en-US" dirty="0"/>
          </a:p>
        </p:txBody>
      </p:sp>
      <p:pic>
        <p:nvPicPr>
          <p:cNvPr id="4" name="Content Placeholder 3" descr="220px-Mule-jenny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906" r="-21906"/>
          <a:stretch>
            <a:fillRect/>
          </a:stretch>
        </p:blipFill>
        <p:spPr>
          <a:xfrm>
            <a:off x="457200" y="2740369"/>
            <a:ext cx="6156420" cy="3385794"/>
          </a:xfrm>
        </p:spPr>
      </p:pic>
      <p:sp>
        <p:nvSpPr>
          <p:cNvPr id="5" name="TextBox 4"/>
          <p:cNvSpPr txBox="1"/>
          <p:nvPr/>
        </p:nvSpPr>
        <p:spPr>
          <a:xfrm>
            <a:off x="811428" y="1817039"/>
            <a:ext cx="6985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could spin multiple types of yarn.  One person could operate, instead of needing an entire family to help spin yarn.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9787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54</TotalTime>
  <Words>704</Words>
  <Application>Microsoft Macintosh PowerPoint</Application>
  <PresentationFormat>On-screen Show (4:3)</PresentationFormat>
  <Paragraphs>67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Foundry</vt:lpstr>
      <vt:lpstr>Industrial Revolution</vt:lpstr>
      <vt:lpstr>When did it start?</vt:lpstr>
      <vt:lpstr>Machines</vt:lpstr>
      <vt:lpstr>What do you need to make machines work?</vt:lpstr>
      <vt:lpstr>Needed material to make machines</vt:lpstr>
      <vt:lpstr>Growing of inventions</vt:lpstr>
      <vt:lpstr>Spinning Jenny</vt:lpstr>
      <vt:lpstr>Water Frame</vt:lpstr>
      <vt:lpstr>Spinning Mule </vt:lpstr>
      <vt:lpstr>Is less needed labour all good news?</vt:lpstr>
      <vt:lpstr>New labour force</vt:lpstr>
      <vt:lpstr>City life</vt:lpstr>
      <vt:lpstr>Transportation</vt:lpstr>
      <vt:lpstr>Sharing of ideas</vt:lpstr>
      <vt:lpstr>Outcomes</vt:lpstr>
      <vt:lpstr>Let there be blood…</vt:lpstr>
      <vt:lpstr>Now to the UNIONS!</vt:lpstr>
      <vt:lpstr>PowerPoint Presentation</vt:lpstr>
      <vt:lpstr>Agriculture</vt:lpstr>
      <vt:lpstr>The seed drill</vt:lpstr>
      <vt:lpstr>The mechanical reaper</vt:lpstr>
    </vt:vector>
  </TitlesOfParts>
  <Company>JB Industries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Revolution</dc:title>
  <dc:creator>Jocelyn Bryan</dc:creator>
  <cp:lastModifiedBy>Jocelyn Bryan</cp:lastModifiedBy>
  <cp:revision>7</cp:revision>
  <dcterms:created xsi:type="dcterms:W3CDTF">2017-02-09T07:25:08Z</dcterms:created>
  <dcterms:modified xsi:type="dcterms:W3CDTF">2017-02-09T08:19:24Z</dcterms:modified>
</cp:coreProperties>
</file>